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1" r:id="rId14"/>
    <p:sldId id="268" r:id="rId15"/>
    <p:sldId id="269" r:id="rId16"/>
    <p:sldId id="270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2AFF"/>
    <a:srgbClr val="0790FF"/>
    <a:srgbClr val="0554FF"/>
    <a:srgbClr val="051CFF"/>
    <a:srgbClr val="6F04FF"/>
    <a:srgbClr val="BD00FF"/>
    <a:srgbClr val="2E00FF"/>
    <a:srgbClr val="00F1FF"/>
    <a:srgbClr val="F606FF"/>
    <a:srgbClr val="880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34" autoAdjust="0"/>
    <p:restoredTop sz="95455" autoAdjust="0"/>
  </p:normalViewPr>
  <p:slideViewPr>
    <p:cSldViewPr snapToGrid="0" snapToObjects="1">
      <p:cViewPr>
        <p:scale>
          <a:sx n="200" d="100"/>
          <a:sy n="200" d="100"/>
        </p:scale>
        <p:origin x="-3312" y="-3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703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33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17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983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4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95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36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6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76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81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63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04EF7-9ED7-EF4D-8E46-688B0FBDE718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0E1A9-DB9A-1546-A2D7-135916A77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15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4" Type="http://schemas.openxmlformats.org/officeDocument/2006/relationships/image" Target="../media/image25.jpg"/><Relationship Id="rId5" Type="http://schemas.openxmlformats.org/officeDocument/2006/relationships/image" Target="../media/image26.jpg"/><Relationship Id="rId6" Type="http://schemas.openxmlformats.org/officeDocument/2006/relationships/image" Target="../media/image27.jpg"/><Relationship Id="rId7" Type="http://schemas.openxmlformats.org/officeDocument/2006/relationships/image" Target="../media/image28.png"/><Relationship Id="rId8" Type="http://schemas.openxmlformats.org/officeDocument/2006/relationships/image" Target="../media/image29.png"/><Relationship Id="rId9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5" Type="http://schemas.openxmlformats.org/officeDocument/2006/relationships/image" Target="../media/image12.jpg"/><Relationship Id="rId6" Type="http://schemas.openxmlformats.org/officeDocument/2006/relationships/image" Target="../media/image13.png"/><Relationship Id="rId7" Type="http://schemas.openxmlformats.org/officeDocument/2006/relationships/image" Target="../media/image14.jpg"/><Relationship Id="rId8" Type="http://schemas.openxmlformats.org/officeDocument/2006/relationships/image" Target="../media/image15.jpg"/><Relationship Id="rId9" Type="http://schemas.openxmlformats.org/officeDocument/2006/relationships/image" Target="../media/image16.jpg"/><Relationship Id="rId10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571500"/>
            <a:ext cx="381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734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ive-music-5576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6213" y="470909"/>
            <a:ext cx="5384800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608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22209-miles-davis-617-40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825500"/>
            <a:ext cx="78359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519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rmin_van_Buuren_1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77" y="343975"/>
            <a:ext cx="8226733" cy="617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568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54008" y="542422"/>
            <a:ext cx="3717127" cy="547713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045029" y="793788"/>
            <a:ext cx="3214455" cy="89962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06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jazz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493" y="806926"/>
            <a:ext cx="7786291" cy="515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421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jimi_2246358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965200"/>
            <a:ext cx="78740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44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jimi_2246358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965200"/>
            <a:ext cx="78740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460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lorful-music-equalizer-15-hd-wallpap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0900"/>
            <a:ext cx="2156356" cy="1212950"/>
          </a:xfrm>
          <a:prstGeom prst="rect">
            <a:avLst/>
          </a:prstGeom>
        </p:spPr>
      </p:pic>
      <p:pic>
        <p:nvPicPr>
          <p:cNvPr id="3" name="Picture 2" descr="Colorful-Music-equalizer-bars-hd-Wallpaper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368" y="850901"/>
            <a:ext cx="2156355" cy="1212950"/>
          </a:xfrm>
          <a:prstGeom prst="rect">
            <a:avLst/>
          </a:prstGeom>
        </p:spPr>
      </p:pic>
      <p:pic>
        <p:nvPicPr>
          <p:cNvPr id="4" name="Picture 3" descr="Digital-Music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010" y="850900"/>
            <a:ext cx="2156355" cy="1347722"/>
          </a:xfrm>
          <a:prstGeom prst="rect">
            <a:avLst/>
          </a:prstGeom>
        </p:spPr>
      </p:pic>
      <p:pic>
        <p:nvPicPr>
          <p:cNvPr id="5" name="Picture 4" descr="Music-Equalizer-Colorful-Full-HD-Wallpapers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5557"/>
            <a:ext cx="2156356" cy="1212950"/>
          </a:xfrm>
          <a:prstGeom prst="rect">
            <a:avLst/>
          </a:prstGeom>
        </p:spPr>
      </p:pic>
      <p:pic>
        <p:nvPicPr>
          <p:cNvPr id="6" name="Picture 5" descr="stock-vector-abstract-music-inspired-graphic-equalizer-background-with-rainbow-colours-vector-illustration-117757846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568" y="2882227"/>
            <a:ext cx="1371600" cy="143256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3220" y="2596529"/>
            <a:ext cx="1692289" cy="1607062"/>
          </a:xfrm>
          <a:prstGeom prst="rect">
            <a:avLst/>
          </a:prstGeom>
        </p:spPr>
      </p:pic>
      <p:grpSp>
        <p:nvGrpSpPr>
          <p:cNvPr id="63" name="Group 62"/>
          <p:cNvGrpSpPr/>
          <p:nvPr/>
        </p:nvGrpSpPr>
        <p:grpSpPr>
          <a:xfrm>
            <a:off x="6124661" y="3016395"/>
            <a:ext cx="780466" cy="789214"/>
            <a:chOff x="6124661" y="3016395"/>
            <a:chExt cx="780466" cy="789214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6124661" y="3016395"/>
              <a:ext cx="78046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124661" y="3016395"/>
              <a:ext cx="361864" cy="3836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6571226" y="3016395"/>
              <a:ext cx="333901" cy="3836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6571226" y="3400060"/>
              <a:ext cx="0" cy="3538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486525" y="3400060"/>
              <a:ext cx="0" cy="3538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>
              <a:off x="6358705" y="3753922"/>
              <a:ext cx="1278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6363006" y="3805609"/>
              <a:ext cx="33604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6571226" y="3753922"/>
              <a:ext cx="1278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6702017" y="3753922"/>
              <a:ext cx="0" cy="516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V="1">
              <a:off x="6363006" y="3753922"/>
              <a:ext cx="0" cy="516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/>
          <p:cNvGrpSpPr/>
          <p:nvPr/>
        </p:nvGrpSpPr>
        <p:grpSpPr>
          <a:xfrm>
            <a:off x="4941353" y="4225980"/>
            <a:ext cx="964739" cy="1107214"/>
            <a:chOff x="6124661" y="3016395"/>
            <a:chExt cx="780466" cy="789214"/>
          </a:xfrm>
        </p:grpSpPr>
        <p:cxnSp>
          <p:nvCxnSpPr>
            <p:cNvPr id="65" name="Straight Connector 64"/>
            <p:cNvCxnSpPr/>
            <p:nvPr/>
          </p:nvCxnSpPr>
          <p:spPr>
            <a:xfrm>
              <a:off x="6124661" y="3016395"/>
              <a:ext cx="78046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6124661" y="3016395"/>
              <a:ext cx="361864" cy="3836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6571226" y="3016395"/>
              <a:ext cx="333901" cy="3836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6571226" y="3400060"/>
              <a:ext cx="0" cy="3538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>
              <a:off x="6486525" y="3400060"/>
              <a:ext cx="0" cy="3538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6358705" y="3753922"/>
              <a:ext cx="1278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6363006" y="3805609"/>
              <a:ext cx="33604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6571226" y="3753922"/>
              <a:ext cx="1278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V="1">
              <a:off x="6702017" y="3753922"/>
              <a:ext cx="0" cy="516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V="1">
              <a:off x="6363006" y="3753922"/>
              <a:ext cx="0" cy="516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/>
          <p:cNvGrpSpPr/>
          <p:nvPr/>
        </p:nvGrpSpPr>
        <p:grpSpPr>
          <a:xfrm>
            <a:off x="2877135" y="3203900"/>
            <a:ext cx="780466" cy="789214"/>
            <a:chOff x="6124661" y="3016395"/>
            <a:chExt cx="780466" cy="789214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  <a:reflection stA="50000" endPos="75000" dist="12700" dir="5400000" sy="-100000" algn="bl" rotWithShape="0"/>
          </a:effectLst>
          <a:scene3d>
            <a:camera prst="perspectiveFront"/>
            <a:lightRig rig="threePt" dir="t"/>
          </a:scene3d>
        </p:grpSpPr>
        <p:cxnSp>
          <p:nvCxnSpPr>
            <p:cNvPr id="76" name="Straight Connector 75"/>
            <p:cNvCxnSpPr/>
            <p:nvPr/>
          </p:nvCxnSpPr>
          <p:spPr>
            <a:xfrm>
              <a:off x="6124661" y="3016395"/>
              <a:ext cx="780464" cy="0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6124661" y="3016395"/>
              <a:ext cx="361864" cy="383665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6571226" y="3016395"/>
              <a:ext cx="333901" cy="383665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6571226" y="3400060"/>
              <a:ext cx="0" cy="353862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486525" y="3400060"/>
              <a:ext cx="0" cy="353862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>
              <a:off x="6358705" y="3753922"/>
              <a:ext cx="127820" cy="0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H="1">
              <a:off x="6363006" y="3805609"/>
              <a:ext cx="336041" cy="0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>
              <a:off x="6571226" y="3753922"/>
              <a:ext cx="127820" cy="0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6702017" y="3753922"/>
              <a:ext cx="0" cy="51687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V="1">
              <a:off x="6363006" y="3753922"/>
              <a:ext cx="0" cy="51687"/>
            </a:xfrm>
            <a:prstGeom prst="line">
              <a:avLst/>
            </a:prstGeom>
            <a:ln>
              <a:solidFill>
                <a:srgbClr val="FFF62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7638428" y="2613861"/>
            <a:ext cx="689408" cy="1419748"/>
            <a:chOff x="7363106" y="4781570"/>
            <a:chExt cx="689408" cy="1419748"/>
          </a:xfrm>
        </p:grpSpPr>
        <p:sp>
          <p:nvSpPr>
            <p:cNvPr id="87" name="Right Triangle 86"/>
            <p:cNvSpPr/>
            <p:nvPr/>
          </p:nvSpPr>
          <p:spPr>
            <a:xfrm rot="18719245">
              <a:off x="7380440" y="4764236"/>
              <a:ext cx="654739" cy="689408"/>
            </a:xfrm>
            <a:prstGeom prst="rtTriangle">
              <a:avLst/>
            </a:prstGeom>
            <a:solidFill>
              <a:srgbClr val="00009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 rot="21449136">
              <a:off x="7720921" y="5511909"/>
              <a:ext cx="62099" cy="598995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 rot="21449136">
              <a:off x="7556707" y="6110904"/>
              <a:ext cx="382125" cy="90414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4" name="Picture 9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8935" y="4764236"/>
            <a:ext cx="2108200" cy="1917700"/>
          </a:xfrm>
          <a:prstGeom prst="rect">
            <a:avLst/>
          </a:prstGeom>
        </p:spPr>
      </p:pic>
      <p:grpSp>
        <p:nvGrpSpPr>
          <p:cNvPr id="99" name="Group 98"/>
          <p:cNvGrpSpPr/>
          <p:nvPr/>
        </p:nvGrpSpPr>
        <p:grpSpPr>
          <a:xfrm>
            <a:off x="1317775" y="4575576"/>
            <a:ext cx="982989" cy="1941179"/>
            <a:chOff x="3461673" y="4440356"/>
            <a:chExt cx="982989" cy="1941179"/>
          </a:xfrm>
        </p:grpSpPr>
        <p:sp>
          <p:nvSpPr>
            <p:cNvPr id="96" name="Right Triangle 95"/>
            <p:cNvSpPr/>
            <p:nvPr/>
          </p:nvSpPr>
          <p:spPr>
            <a:xfrm rot="18719245">
              <a:off x="3507450" y="4394579"/>
              <a:ext cx="891436" cy="982989"/>
            </a:xfrm>
            <a:prstGeom prst="rtTriangle">
              <a:avLst/>
            </a:prstGeom>
            <a:solidFill>
              <a:srgbClr val="00009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 rot="21449136">
              <a:off x="3986217" y="5444236"/>
              <a:ext cx="88543" cy="815540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 rot="21449136">
              <a:off x="3781793" y="6258435"/>
              <a:ext cx="544851" cy="123100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7" name="Picture 10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3847361" y="5681386"/>
            <a:ext cx="920533" cy="847859"/>
          </a:xfrm>
          <a:prstGeom prst="rect">
            <a:avLst/>
          </a:prstGeom>
        </p:spPr>
      </p:pic>
      <p:grpSp>
        <p:nvGrpSpPr>
          <p:cNvPr id="106" name="Group 105"/>
          <p:cNvGrpSpPr/>
          <p:nvPr/>
        </p:nvGrpSpPr>
        <p:grpSpPr>
          <a:xfrm>
            <a:off x="4125494" y="5577906"/>
            <a:ext cx="405881" cy="810892"/>
            <a:chOff x="8366327" y="5554212"/>
            <a:chExt cx="339873" cy="707412"/>
          </a:xfrm>
        </p:grpSpPr>
        <p:sp>
          <p:nvSpPr>
            <p:cNvPr id="103" name="Right Triangle 102"/>
            <p:cNvSpPr/>
            <p:nvPr/>
          </p:nvSpPr>
          <p:spPr>
            <a:xfrm rot="18856233">
              <a:off x="8372579" y="5547960"/>
              <a:ext cx="327370" cy="339873"/>
            </a:xfrm>
            <a:prstGeom prst="rtTriangle">
              <a:avLst/>
            </a:prstGeom>
            <a:solidFill>
              <a:srgbClr val="00009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8522329" y="5919337"/>
              <a:ext cx="52074" cy="299498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441200" y="6216417"/>
              <a:ext cx="195881" cy="45207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8" name="Round Single Corner Rectangle 107"/>
          <p:cNvSpPr/>
          <p:nvPr/>
        </p:nvSpPr>
        <p:spPr>
          <a:xfrm>
            <a:off x="8225122" y="4776949"/>
            <a:ext cx="568958" cy="568958"/>
          </a:xfrm>
          <a:prstGeom prst="round1Rect">
            <a:avLst/>
          </a:prstGeom>
          <a:solidFill>
            <a:srgbClr val="E9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 Single Corner Rectangle 108"/>
          <p:cNvSpPr>
            <a:spLocks/>
          </p:cNvSpPr>
          <p:nvPr/>
        </p:nvSpPr>
        <p:spPr>
          <a:xfrm rot="10800000">
            <a:off x="7656153" y="5344787"/>
            <a:ext cx="568957" cy="568047"/>
          </a:xfrm>
          <a:prstGeom prst="round1Rect">
            <a:avLst/>
          </a:prstGeom>
          <a:solidFill>
            <a:srgbClr val="48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 Single Corner Rectangle 109"/>
          <p:cNvSpPr/>
          <p:nvPr/>
        </p:nvSpPr>
        <p:spPr>
          <a:xfrm rot="16200000">
            <a:off x="7656152" y="4776949"/>
            <a:ext cx="568958" cy="568958"/>
          </a:xfrm>
          <a:prstGeom prst="round1Rect">
            <a:avLst/>
          </a:prstGeom>
          <a:solidFill>
            <a:srgbClr val="8F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 Single Corner Rectangle 110"/>
          <p:cNvSpPr/>
          <p:nvPr/>
        </p:nvSpPr>
        <p:spPr>
          <a:xfrm rot="5400000">
            <a:off x="8226137" y="5344892"/>
            <a:ext cx="566928" cy="568958"/>
          </a:xfrm>
          <a:prstGeom prst="round1Rect">
            <a:avLst/>
          </a:prstGeom>
          <a:solidFill>
            <a:srgbClr val="0904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859901" y="4979953"/>
            <a:ext cx="730413" cy="802634"/>
          </a:xfrm>
          <a:custGeom>
            <a:avLst/>
            <a:gdLst/>
            <a:ahLst/>
            <a:cxnLst/>
            <a:rect l="l" t="t" r="r" b="b"/>
            <a:pathLst>
              <a:path w="730413" h="802634">
                <a:moveTo>
                  <a:pt x="730413" y="0"/>
                </a:moveTo>
                <a:lnTo>
                  <a:pt x="395134" y="336250"/>
                </a:lnTo>
                <a:lnTo>
                  <a:pt x="395134" y="739189"/>
                </a:lnTo>
                <a:lnTo>
                  <a:pt x="514446" y="739189"/>
                </a:lnTo>
                <a:lnTo>
                  <a:pt x="514446" y="802634"/>
                </a:lnTo>
                <a:lnTo>
                  <a:pt x="215996" y="802634"/>
                </a:lnTo>
                <a:lnTo>
                  <a:pt x="215996" y="739189"/>
                </a:lnTo>
                <a:lnTo>
                  <a:pt x="335307" y="739189"/>
                </a:lnTo>
                <a:lnTo>
                  <a:pt x="335307" y="335828"/>
                </a:lnTo>
                <a:lnTo>
                  <a:pt x="0" y="1489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20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 Single Corner Rectangle 1"/>
          <p:cNvSpPr/>
          <p:nvPr/>
        </p:nvSpPr>
        <p:spPr>
          <a:xfrm>
            <a:off x="949606" y="371424"/>
            <a:ext cx="568958" cy="568958"/>
          </a:xfrm>
          <a:prstGeom prst="round1Rect">
            <a:avLst/>
          </a:prstGeom>
          <a:solidFill>
            <a:srgbClr val="E9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 Single Corner Rectangle 2"/>
          <p:cNvSpPr>
            <a:spLocks/>
          </p:cNvSpPr>
          <p:nvPr/>
        </p:nvSpPr>
        <p:spPr>
          <a:xfrm rot="10800000">
            <a:off x="380637" y="939262"/>
            <a:ext cx="568957" cy="568047"/>
          </a:xfrm>
          <a:prstGeom prst="round1Rect">
            <a:avLst/>
          </a:prstGeom>
          <a:solidFill>
            <a:srgbClr val="48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 Single Corner Rectangle 3"/>
          <p:cNvSpPr/>
          <p:nvPr/>
        </p:nvSpPr>
        <p:spPr>
          <a:xfrm rot="16200000">
            <a:off x="380636" y="371424"/>
            <a:ext cx="568958" cy="568958"/>
          </a:xfrm>
          <a:prstGeom prst="round1Rect">
            <a:avLst/>
          </a:prstGeom>
          <a:solidFill>
            <a:srgbClr val="8F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 Single Corner Rectangle 4"/>
          <p:cNvSpPr/>
          <p:nvPr/>
        </p:nvSpPr>
        <p:spPr>
          <a:xfrm rot="5400000">
            <a:off x="950621" y="939367"/>
            <a:ext cx="566928" cy="568958"/>
          </a:xfrm>
          <a:prstGeom prst="round1Rect">
            <a:avLst/>
          </a:prstGeom>
          <a:solidFill>
            <a:srgbClr val="0904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1"/>
          <p:cNvSpPr/>
          <p:nvPr/>
        </p:nvSpPr>
        <p:spPr>
          <a:xfrm>
            <a:off x="584385" y="574428"/>
            <a:ext cx="730413" cy="802634"/>
          </a:xfrm>
          <a:custGeom>
            <a:avLst/>
            <a:gdLst/>
            <a:ahLst/>
            <a:cxnLst/>
            <a:rect l="l" t="t" r="r" b="b"/>
            <a:pathLst>
              <a:path w="730413" h="802634">
                <a:moveTo>
                  <a:pt x="730413" y="0"/>
                </a:moveTo>
                <a:lnTo>
                  <a:pt x="395134" y="336250"/>
                </a:lnTo>
                <a:lnTo>
                  <a:pt x="395134" y="739189"/>
                </a:lnTo>
                <a:lnTo>
                  <a:pt x="514446" y="739189"/>
                </a:lnTo>
                <a:lnTo>
                  <a:pt x="514446" y="802634"/>
                </a:lnTo>
                <a:lnTo>
                  <a:pt x="215996" y="802634"/>
                </a:lnTo>
                <a:lnTo>
                  <a:pt x="215996" y="739189"/>
                </a:lnTo>
                <a:lnTo>
                  <a:pt x="335307" y="739189"/>
                </a:lnTo>
                <a:lnTo>
                  <a:pt x="335307" y="335828"/>
                </a:lnTo>
                <a:lnTo>
                  <a:pt x="0" y="1489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 Single Corner Rectangle 6"/>
          <p:cNvSpPr/>
          <p:nvPr/>
        </p:nvSpPr>
        <p:spPr>
          <a:xfrm>
            <a:off x="2381531" y="371424"/>
            <a:ext cx="568958" cy="568958"/>
          </a:xfrm>
          <a:prstGeom prst="round1Rect">
            <a:avLst/>
          </a:prstGeom>
          <a:solidFill>
            <a:srgbClr val="E9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 Single Corner Rectangle 7"/>
          <p:cNvSpPr>
            <a:spLocks/>
          </p:cNvSpPr>
          <p:nvPr/>
        </p:nvSpPr>
        <p:spPr>
          <a:xfrm rot="10800000">
            <a:off x="1812562" y="939262"/>
            <a:ext cx="568957" cy="568047"/>
          </a:xfrm>
          <a:prstGeom prst="round1Rect">
            <a:avLst/>
          </a:prstGeom>
          <a:solidFill>
            <a:srgbClr val="48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 Single Corner Rectangle 8"/>
          <p:cNvSpPr/>
          <p:nvPr/>
        </p:nvSpPr>
        <p:spPr>
          <a:xfrm rot="5400000">
            <a:off x="2381531" y="940382"/>
            <a:ext cx="568958" cy="568958"/>
          </a:xfrm>
          <a:prstGeom prst="round1Rect">
            <a:avLst/>
          </a:prstGeom>
          <a:solidFill>
            <a:srgbClr val="8F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 Single Corner Rectangle 9"/>
          <p:cNvSpPr/>
          <p:nvPr/>
        </p:nvSpPr>
        <p:spPr>
          <a:xfrm rot="5400000" flipH="1" flipV="1">
            <a:off x="1812567" y="371418"/>
            <a:ext cx="568959" cy="568969"/>
          </a:xfrm>
          <a:prstGeom prst="round1Rect">
            <a:avLst/>
          </a:prstGeom>
          <a:solidFill>
            <a:srgbClr val="0904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1"/>
          <p:cNvSpPr/>
          <p:nvPr/>
        </p:nvSpPr>
        <p:spPr>
          <a:xfrm>
            <a:off x="2016310" y="574428"/>
            <a:ext cx="730413" cy="802634"/>
          </a:xfrm>
          <a:custGeom>
            <a:avLst/>
            <a:gdLst/>
            <a:ahLst/>
            <a:cxnLst/>
            <a:rect l="l" t="t" r="r" b="b"/>
            <a:pathLst>
              <a:path w="730413" h="802634">
                <a:moveTo>
                  <a:pt x="730413" y="0"/>
                </a:moveTo>
                <a:lnTo>
                  <a:pt x="395134" y="336250"/>
                </a:lnTo>
                <a:lnTo>
                  <a:pt x="395134" y="739189"/>
                </a:lnTo>
                <a:lnTo>
                  <a:pt x="514446" y="739189"/>
                </a:lnTo>
                <a:lnTo>
                  <a:pt x="514446" y="802634"/>
                </a:lnTo>
                <a:lnTo>
                  <a:pt x="215996" y="802634"/>
                </a:lnTo>
                <a:lnTo>
                  <a:pt x="215996" y="739189"/>
                </a:lnTo>
                <a:lnTo>
                  <a:pt x="335307" y="739189"/>
                </a:lnTo>
                <a:lnTo>
                  <a:pt x="335307" y="335828"/>
                </a:lnTo>
                <a:lnTo>
                  <a:pt x="0" y="1489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 flipH="1">
            <a:off x="3322306" y="373454"/>
            <a:ext cx="1137928" cy="1135886"/>
            <a:chOff x="3371486" y="370304"/>
            <a:chExt cx="1137928" cy="1135886"/>
          </a:xfrm>
        </p:grpSpPr>
        <p:sp>
          <p:nvSpPr>
            <p:cNvPr id="12" name="Round Single Corner Rectangle 11"/>
            <p:cNvSpPr/>
            <p:nvPr/>
          </p:nvSpPr>
          <p:spPr>
            <a:xfrm>
              <a:off x="3940456" y="370304"/>
              <a:ext cx="568958" cy="568958"/>
            </a:xfrm>
            <a:prstGeom prst="round1Rect">
              <a:avLst/>
            </a:prstGeom>
            <a:solidFill>
              <a:srgbClr val="E9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 Single Corner Rectangle 12"/>
            <p:cNvSpPr>
              <a:spLocks/>
            </p:cNvSpPr>
            <p:nvPr/>
          </p:nvSpPr>
          <p:spPr>
            <a:xfrm rot="10800000">
              <a:off x="3371487" y="938142"/>
              <a:ext cx="568957" cy="568047"/>
            </a:xfrm>
            <a:prstGeom prst="round1Rect">
              <a:avLst/>
            </a:prstGeom>
            <a:solidFill>
              <a:srgbClr val="48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 Single Corner Rectangle 13"/>
            <p:cNvSpPr/>
            <p:nvPr/>
          </p:nvSpPr>
          <p:spPr>
            <a:xfrm rot="16200000">
              <a:off x="3371486" y="370304"/>
              <a:ext cx="568958" cy="568958"/>
            </a:xfrm>
            <a:prstGeom prst="round1Rect">
              <a:avLst/>
            </a:prstGeom>
            <a:solidFill>
              <a:srgbClr val="8F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 Single Corner Rectangle 14"/>
            <p:cNvSpPr/>
            <p:nvPr/>
          </p:nvSpPr>
          <p:spPr>
            <a:xfrm rot="5400000">
              <a:off x="3941471" y="938247"/>
              <a:ext cx="566928" cy="568958"/>
            </a:xfrm>
            <a:prstGeom prst="round1Rect">
              <a:avLst/>
            </a:prstGeom>
            <a:solidFill>
              <a:srgbClr val="0904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1"/>
            <p:cNvSpPr/>
            <p:nvPr/>
          </p:nvSpPr>
          <p:spPr>
            <a:xfrm>
              <a:off x="3575235" y="573308"/>
              <a:ext cx="730413" cy="802634"/>
            </a:xfrm>
            <a:custGeom>
              <a:avLst/>
              <a:gdLst/>
              <a:ahLst/>
              <a:cxnLst/>
              <a:rect l="l" t="t" r="r" b="b"/>
              <a:pathLst>
                <a:path w="730413" h="802634">
                  <a:moveTo>
                    <a:pt x="730413" y="0"/>
                  </a:moveTo>
                  <a:lnTo>
                    <a:pt x="395134" y="336250"/>
                  </a:lnTo>
                  <a:lnTo>
                    <a:pt x="395134" y="739189"/>
                  </a:lnTo>
                  <a:lnTo>
                    <a:pt x="514446" y="739189"/>
                  </a:lnTo>
                  <a:lnTo>
                    <a:pt x="514446" y="802634"/>
                  </a:lnTo>
                  <a:lnTo>
                    <a:pt x="215996" y="802634"/>
                  </a:lnTo>
                  <a:lnTo>
                    <a:pt x="215996" y="739189"/>
                  </a:lnTo>
                  <a:lnTo>
                    <a:pt x="335307" y="739189"/>
                  </a:lnTo>
                  <a:lnTo>
                    <a:pt x="335307" y="335828"/>
                  </a:lnTo>
                  <a:lnTo>
                    <a:pt x="0" y="1489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371486" y="1658589"/>
            <a:ext cx="1137928" cy="1135886"/>
            <a:chOff x="3371486" y="370304"/>
            <a:chExt cx="1137928" cy="1135886"/>
          </a:xfrm>
        </p:grpSpPr>
        <p:sp>
          <p:nvSpPr>
            <p:cNvPr id="20" name="Round Single Corner Rectangle 19"/>
            <p:cNvSpPr/>
            <p:nvPr/>
          </p:nvSpPr>
          <p:spPr>
            <a:xfrm>
              <a:off x="3940456" y="370304"/>
              <a:ext cx="568958" cy="568958"/>
            </a:xfrm>
            <a:prstGeom prst="round1Rect">
              <a:avLst/>
            </a:prstGeom>
            <a:solidFill>
              <a:srgbClr val="E9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 Single Corner Rectangle 20"/>
            <p:cNvSpPr>
              <a:spLocks/>
            </p:cNvSpPr>
            <p:nvPr/>
          </p:nvSpPr>
          <p:spPr>
            <a:xfrm rot="10800000">
              <a:off x="3371487" y="938142"/>
              <a:ext cx="568957" cy="568047"/>
            </a:xfrm>
            <a:prstGeom prst="round1Rect">
              <a:avLst/>
            </a:prstGeom>
            <a:solidFill>
              <a:srgbClr val="48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ound Single Corner Rectangle 21"/>
            <p:cNvSpPr/>
            <p:nvPr/>
          </p:nvSpPr>
          <p:spPr>
            <a:xfrm rot="16200000">
              <a:off x="3371486" y="370304"/>
              <a:ext cx="568958" cy="568958"/>
            </a:xfrm>
            <a:prstGeom prst="round1Rect">
              <a:avLst/>
            </a:prstGeom>
            <a:solidFill>
              <a:srgbClr val="8F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ound Single Corner Rectangle 22"/>
            <p:cNvSpPr/>
            <p:nvPr/>
          </p:nvSpPr>
          <p:spPr>
            <a:xfrm rot="5400000">
              <a:off x="3941471" y="938247"/>
              <a:ext cx="566928" cy="568958"/>
            </a:xfrm>
            <a:prstGeom prst="round1Rect">
              <a:avLst/>
            </a:prstGeom>
            <a:solidFill>
              <a:srgbClr val="0904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11"/>
            <p:cNvSpPr/>
            <p:nvPr/>
          </p:nvSpPr>
          <p:spPr>
            <a:xfrm>
              <a:off x="3575235" y="573308"/>
              <a:ext cx="730413" cy="802634"/>
            </a:xfrm>
            <a:custGeom>
              <a:avLst/>
              <a:gdLst/>
              <a:ahLst/>
              <a:cxnLst/>
              <a:rect l="l" t="t" r="r" b="b"/>
              <a:pathLst>
                <a:path w="730413" h="802634">
                  <a:moveTo>
                    <a:pt x="730413" y="0"/>
                  </a:moveTo>
                  <a:lnTo>
                    <a:pt x="395134" y="336250"/>
                  </a:lnTo>
                  <a:lnTo>
                    <a:pt x="395134" y="739189"/>
                  </a:lnTo>
                  <a:lnTo>
                    <a:pt x="514446" y="739189"/>
                  </a:lnTo>
                  <a:lnTo>
                    <a:pt x="514446" y="802634"/>
                  </a:lnTo>
                  <a:lnTo>
                    <a:pt x="215996" y="802634"/>
                  </a:lnTo>
                  <a:lnTo>
                    <a:pt x="215996" y="739189"/>
                  </a:lnTo>
                  <a:lnTo>
                    <a:pt x="335307" y="739189"/>
                  </a:lnTo>
                  <a:lnTo>
                    <a:pt x="335307" y="335828"/>
                  </a:lnTo>
                  <a:lnTo>
                    <a:pt x="0" y="1489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687562" y="1659604"/>
            <a:ext cx="1137928" cy="1135886"/>
            <a:chOff x="3371486" y="370304"/>
            <a:chExt cx="1137928" cy="1135886"/>
          </a:xfrm>
        </p:grpSpPr>
        <p:sp>
          <p:nvSpPr>
            <p:cNvPr id="26" name="Round Single Corner Rectangle 25"/>
            <p:cNvSpPr/>
            <p:nvPr/>
          </p:nvSpPr>
          <p:spPr>
            <a:xfrm>
              <a:off x="3940456" y="370304"/>
              <a:ext cx="568958" cy="568958"/>
            </a:xfrm>
            <a:prstGeom prst="round1Rect">
              <a:avLst/>
            </a:prstGeom>
            <a:solidFill>
              <a:srgbClr val="E9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 Single Corner Rectangle 26"/>
            <p:cNvSpPr>
              <a:spLocks/>
            </p:cNvSpPr>
            <p:nvPr/>
          </p:nvSpPr>
          <p:spPr>
            <a:xfrm rot="10800000">
              <a:off x="3371487" y="938142"/>
              <a:ext cx="568957" cy="568047"/>
            </a:xfrm>
            <a:prstGeom prst="round1Rect">
              <a:avLst/>
            </a:prstGeom>
            <a:solidFill>
              <a:srgbClr val="48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 Single Corner Rectangle 27"/>
            <p:cNvSpPr/>
            <p:nvPr/>
          </p:nvSpPr>
          <p:spPr>
            <a:xfrm rot="16200000">
              <a:off x="3371486" y="370304"/>
              <a:ext cx="568958" cy="568958"/>
            </a:xfrm>
            <a:prstGeom prst="round1Rect">
              <a:avLst/>
            </a:prstGeom>
            <a:solidFill>
              <a:srgbClr val="8F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 Single Corner Rectangle 28"/>
            <p:cNvSpPr/>
            <p:nvPr/>
          </p:nvSpPr>
          <p:spPr>
            <a:xfrm rot="5400000">
              <a:off x="3941471" y="938247"/>
              <a:ext cx="566928" cy="568958"/>
            </a:xfrm>
            <a:prstGeom prst="round1Rect">
              <a:avLst/>
            </a:prstGeom>
            <a:solidFill>
              <a:srgbClr val="0904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11"/>
            <p:cNvSpPr/>
            <p:nvPr/>
          </p:nvSpPr>
          <p:spPr>
            <a:xfrm>
              <a:off x="3575235" y="573308"/>
              <a:ext cx="730413" cy="802634"/>
            </a:xfrm>
            <a:custGeom>
              <a:avLst/>
              <a:gdLst/>
              <a:ahLst/>
              <a:cxnLst/>
              <a:rect l="l" t="t" r="r" b="b"/>
              <a:pathLst>
                <a:path w="730413" h="802634">
                  <a:moveTo>
                    <a:pt x="730413" y="0"/>
                  </a:moveTo>
                  <a:lnTo>
                    <a:pt x="395134" y="336250"/>
                  </a:lnTo>
                  <a:lnTo>
                    <a:pt x="395134" y="739189"/>
                  </a:lnTo>
                  <a:lnTo>
                    <a:pt x="514446" y="739189"/>
                  </a:lnTo>
                  <a:lnTo>
                    <a:pt x="514446" y="802634"/>
                  </a:lnTo>
                  <a:lnTo>
                    <a:pt x="215996" y="802634"/>
                  </a:lnTo>
                  <a:lnTo>
                    <a:pt x="215996" y="739189"/>
                  </a:lnTo>
                  <a:lnTo>
                    <a:pt x="335307" y="739189"/>
                  </a:lnTo>
                  <a:lnTo>
                    <a:pt x="335307" y="335828"/>
                  </a:lnTo>
                  <a:lnTo>
                    <a:pt x="0" y="1489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ight Triangle 30"/>
          <p:cNvSpPr/>
          <p:nvPr/>
        </p:nvSpPr>
        <p:spPr>
          <a:xfrm rot="10800000">
            <a:off x="6193580" y="401359"/>
            <a:ext cx="566928" cy="566928"/>
          </a:xfrm>
          <a:prstGeom prst="rtTriangle">
            <a:avLst/>
          </a:prstGeom>
          <a:solidFill>
            <a:srgbClr val="079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/>
          <p:cNvSpPr/>
          <p:nvPr/>
        </p:nvSpPr>
        <p:spPr>
          <a:xfrm rot="16200000">
            <a:off x="6193580" y="968287"/>
            <a:ext cx="566928" cy="566928"/>
          </a:xfrm>
          <a:prstGeom prst="rtTriangle">
            <a:avLst/>
          </a:prstGeom>
          <a:solidFill>
            <a:srgbClr val="2E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Triangle 32"/>
          <p:cNvSpPr/>
          <p:nvPr/>
        </p:nvSpPr>
        <p:spPr>
          <a:xfrm rot="16200000" flipH="1" flipV="1">
            <a:off x="6760508" y="401359"/>
            <a:ext cx="566928" cy="566928"/>
          </a:xfrm>
          <a:prstGeom prst="rtTriangle">
            <a:avLst/>
          </a:prstGeom>
          <a:solidFill>
            <a:srgbClr val="00F1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Triangle 33"/>
          <p:cNvSpPr/>
          <p:nvPr/>
        </p:nvSpPr>
        <p:spPr>
          <a:xfrm rot="10800000" flipH="1" flipV="1">
            <a:off x="6760508" y="968287"/>
            <a:ext cx="566928" cy="566928"/>
          </a:xfrm>
          <a:prstGeom prst="rtTriangle">
            <a:avLst/>
          </a:prstGeom>
          <a:solidFill>
            <a:srgbClr val="6F04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Triangle 34"/>
          <p:cNvSpPr/>
          <p:nvPr/>
        </p:nvSpPr>
        <p:spPr>
          <a:xfrm>
            <a:off x="6193580" y="401359"/>
            <a:ext cx="566928" cy="566928"/>
          </a:xfrm>
          <a:prstGeom prst="rtTriangle">
            <a:avLst/>
          </a:prstGeom>
          <a:solidFill>
            <a:srgbClr val="0554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Triangle 35"/>
          <p:cNvSpPr/>
          <p:nvPr/>
        </p:nvSpPr>
        <p:spPr>
          <a:xfrm rot="16200000" flipH="1" flipV="1">
            <a:off x="6193580" y="968287"/>
            <a:ext cx="566928" cy="566928"/>
          </a:xfrm>
          <a:prstGeom prst="rtTriangle">
            <a:avLst/>
          </a:prstGeom>
          <a:solidFill>
            <a:srgbClr val="022A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Triangle 36"/>
          <p:cNvSpPr/>
          <p:nvPr/>
        </p:nvSpPr>
        <p:spPr>
          <a:xfrm rot="16200000">
            <a:off x="6760508" y="401358"/>
            <a:ext cx="566928" cy="566928"/>
          </a:xfrm>
          <a:prstGeom prst="rtTriangle">
            <a:avLst/>
          </a:prstGeom>
          <a:solidFill>
            <a:srgbClr val="F60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Triangle 37"/>
          <p:cNvSpPr/>
          <p:nvPr/>
        </p:nvSpPr>
        <p:spPr>
          <a:xfrm flipH="1" flipV="1">
            <a:off x="6760508" y="968287"/>
            <a:ext cx="566928" cy="566928"/>
          </a:xfrm>
          <a:prstGeom prst="rtTriangle">
            <a:avLst/>
          </a:prstGeom>
          <a:solidFill>
            <a:srgbClr val="BD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11"/>
          <p:cNvSpPr/>
          <p:nvPr/>
        </p:nvSpPr>
        <p:spPr>
          <a:xfrm>
            <a:off x="6395301" y="602935"/>
            <a:ext cx="730413" cy="802634"/>
          </a:xfrm>
          <a:custGeom>
            <a:avLst/>
            <a:gdLst/>
            <a:ahLst/>
            <a:cxnLst/>
            <a:rect l="l" t="t" r="r" b="b"/>
            <a:pathLst>
              <a:path w="730413" h="802634">
                <a:moveTo>
                  <a:pt x="730413" y="0"/>
                </a:moveTo>
                <a:lnTo>
                  <a:pt x="395134" y="336250"/>
                </a:lnTo>
                <a:lnTo>
                  <a:pt x="395134" y="739189"/>
                </a:lnTo>
                <a:lnTo>
                  <a:pt x="514446" y="739189"/>
                </a:lnTo>
                <a:lnTo>
                  <a:pt x="514446" y="802634"/>
                </a:lnTo>
                <a:lnTo>
                  <a:pt x="215996" y="802634"/>
                </a:lnTo>
                <a:lnTo>
                  <a:pt x="215996" y="739189"/>
                </a:lnTo>
                <a:lnTo>
                  <a:pt x="335307" y="739189"/>
                </a:lnTo>
                <a:lnTo>
                  <a:pt x="335307" y="335828"/>
                </a:lnTo>
                <a:lnTo>
                  <a:pt x="0" y="1489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Triangle 40"/>
          <p:cNvSpPr/>
          <p:nvPr/>
        </p:nvSpPr>
        <p:spPr>
          <a:xfrm>
            <a:off x="6760508" y="3425737"/>
            <a:ext cx="566928" cy="566928"/>
          </a:xfrm>
          <a:prstGeom prst="rtTriangle">
            <a:avLst/>
          </a:prstGeom>
          <a:solidFill>
            <a:srgbClr val="079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Triangle 41"/>
          <p:cNvSpPr/>
          <p:nvPr/>
        </p:nvSpPr>
        <p:spPr>
          <a:xfrm>
            <a:off x="6193580" y="2858808"/>
            <a:ext cx="566928" cy="566928"/>
          </a:xfrm>
          <a:prstGeom prst="rtTriangle">
            <a:avLst/>
          </a:prstGeom>
          <a:solidFill>
            <a:srgbClr val="2E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ight Triangle 42"/>
          <p:cNvSpPr/>
          <p:nvPr/>
        </p:nvSpPr>
        <p:spPr>
          <a:xfrm flipH="1" flipV="1">
            <a:off x="6760508" y="3425737"/>
            <a:ext cx="566928" cy="566928"/>
          </a:xfrm>
          <a:prstGeom prst="rtTriangle">
            <a:avLst/>
          </a:prstGeom>
          <a:solidFill>
            <a:srgbClr val="00F1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ight Triangle 43"/>
          <p:cNvSpPr/>
          <p:nvPr/>
        </p:nvSpPr>
        <p:spPr>
          <a:xfrm flipH="1" flipV="1">
            <a:off x="6193580" y="2858809"/>
            <a:ext cx="566928" cy="566928"/>
          </a:xfrm>
          <a:prstGeom prst="rtTriangle">
            <a:avLst/>
          </a:prstGeom>
          <a:solidFill>
            <a:srgbClr val="6F04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Triangle 44"/>
          <p:cNvSpPr/>
          <p:nvPr/>
        </p:nvSpPr>
        <p:spPr>
          <a:xfrm rot="16200000">
            <a:off x="6193580" y="3425737"/>
            <a:ext cx="566928" cy="566928"/>
          </a:xfrm>
          <a:prstGeom prst="rtTriangle">
            <a:avLst/>
          </a:prstGeom>
          <a:solidFill>
            <a:srgbClr val="0554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Triangle 45"/>
          <p:cNvSpPr/>
          <p:nvPr/>
        </p:nvSpPr>
        <p:spPr>
          <a:xfrm rot="16200000" flipH="1" flipV="1">
            <a:off x="6193580" y="3425737"/>
            <a:ext cx="566928" cy="566928"/>
          </a:xfrm>
          <a:prstGeom prst="rtTriangle">
            <a:avLst/>
          </a:prstGeom>
          <a:solidFill>
            <a:srgbClr val="022A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ight Triangle 46"/>
          <p:cNvSpPr/>
          <p:nvPr/>
        </p:nvSpPr>
        <p:spPr>
          <a:xfrm rot="16200000">
            <a:off x="6760508" y="2858808"/>
            <a:ext cx="566928" cy="566928"/>
          </a:xfrm>
          <a:prstGeom prst="rtTriangle">
            <a:avLst/>
          </a:prstGeom>
          <a:solidFill>
            <a:srgbClr val="F60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ight Triangle 47"/>
          <p:cNvSpPr/>
          <p:nvPr/>
        </p:nvSpPr>
        <p:spPr>
          <a:xfrm rot="16200000" flipH="1" flipV="1">
            <a:off x="6760508" y="2858808"/>
            <a:ext cx="566928" cy="566928"/>
          </a:xfrm>
          <a:prstGeom prst="rtTriangle">
            <a:avLst/>
          </a:prstGeom>
          <a:solidFill>
            <a:srgbClr val="BD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11"/>
          <p:cNvSpPr/>
          <p:nvPr/>
        </p:nvSpPr>
        <p:spPr>
          <a:xfrm>
            <a:off x="6395301" y="3054035"/>
            <a:ext cx="730413" cy="802634"/>
          </a:xfrm>
          <a:custGeom>
            <a:avLst/>
            <a:gdLst/>
            <a:ahLst/>
            <a:cxnLst/>
            <a:rect l="l" t="t" r="r" b="b"/>
            <a:pathLst>
              <a:path w="730413" h="802634">
                <a:moveTo>
                  <a:pt x="730413" y="0"/>
                </a:moveTo>
                <a:lnTo>
                  <a:pt x="395134" y="336250"/>
                </a:lnTo>
                <a:lnTo>
                  <a:pt x="395134" y="739189"/>
                </a:lnTo>
                <a:lnTo>
                  <a:pt x="514446" y="739189"/>
                </a:lnTo>
                <a:lnTo>
                  <a:pt x="514446" y="802634"/>
                </a:lnTo>
                <a:lnTo>
                  <a:pt x="215996" y="802634"/>
                </a:lnTo>
                <a:lnTo>
                  <a:pt x="215996" y="739189"/>
                </a:lnTo>
                <a:lnTo>
                  <a:pt x="335307" y="739189"/>
                </a:lnTo>
                <a:lnTo>
                  <a:pt x="335307" y="335828"/>
                </a:lnTo>
                <a:lnTo>
                  <a:pt x="0" y="1489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86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730" y="859937"/>
            <a:ext cx="7531574" cy="502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080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56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8300"/>
            <a:ext cx="9144000" cy="609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173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4148121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295400"/>
            <a:ext cx="64897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128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in-dance-floor-people-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57" y="952545"/>
            <a:ext cx="7803847" cy="519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951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in-dance-floor-people-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81" y="780558"/>
            <a:ext cx="8222987" cy="543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767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ock-footage-mirror-balls-rotate-reflecting-lights-people-dance-at-dancefloo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59" y="1005465"/>
            <a:ext cx="8504875" cy="476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280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5281282-hotel-icons-set-icon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4" t="377" r="1468" b="73914"/>
          <a:stretch/>
        </p:blipFill>
        <p:spPr>
          <a:xfrm>
            <a:off x="410075" y="529193"/>
            <a:ext cx="886290" cy="1018695"/>
          </a:xfrm>
          <a:prstGeom prst="rect">
            <a:avLst/>
          </a:prstGeom>
        </p:spPr>
      </p:pic>
      <p:pic>
        <p:nvPicPr>
          <p:cNvPr id="4" name="Picture 3" descr="475889093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284" b="71230"/>
          <a:stretch/>
        </p:blipFill>
        <p:spPr>
          <a:xfrm>
            <a:off x="0" y="1547888"/>
            <a:ext cx="1655501" cy="1527286"/>
          </a:xfrm>
          <a:prstGeom prst="rect">
            <a:avLst/>
          </a:prstGeom>
        </p:spPr>
      </p:pic>
      <p:pic>
        <p:nvPicPr>
          <p:cNvPr id="5" name="Picture 4" descr="food-wine-51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12" y="3075174"/>
            <a:ext cx="1205788" cy="1205788"/>
          </a:xfrm>
          <a:prstGeom prst="rect">
            <a:avLst/>
          </a:prstGeom>
        </p:spPr>
      </p:pic>
      <p:pic>
        <p:nvPicPr>
          <p:cNvPr id="6" name="Picture 5" descr="glasses-of-champagne-outlines_23-214750123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12" y="4561541"/>
            <a:ext cx="1264534" cy="1264534"/>
          </a:xfrm>
          <a:prstGeom prst="rect">
            <a:avLst/>
          </a:prstGeom>
        </p:spPr>
      </p:pic>
      <p:pic>
        <p:nvPicPr>
          <p:cNvPr id="7" name="Picture 6" descr="ios-tab-bar-icons-sports-recreational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9" t="16336" r="68786" b="72300"/>
          <a:stretch/>
        </p:blipFill>
        <p:spPr>
          <a:xfrm>
            <a:off x="2116513" y="635032"/>
            <a:ext cx="1121919" cy="912856"/>
          </a:xfrm>
          <a:prstGeom prst="rect">
            <a:avLst/>
          </a:prstGeom>
        </p:spPr>
      </p:pic>
      <p:pic>
        <p:nvPicPr>
          <p:cNvPr id="9" name="Picture 8" descr="stock-vector-vector-black-beer-icons-set-94015744.jp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05" t="32800" r="34257" b="36809"/>
          <a:stretch/>
        </p:blipFill>
        <p:spPr>
          <a:xfrm>
            <a:off x="2116513" y="1799253"/>
            <a:ext cx="1164083" cy="1164223"/>
          </a:xfrm>
          <a:prstGeom prst="rect">
            <a:avLst/>
          </a:prstGeom>
        </p:spPr>
      </p:pic>
      <p:pic>
        <p:nvPicPr>
          <p:cNvPr id="10" name="Picture 9" descr="stock-vector-vector-black-beer-icons-set-94015744.jp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76" b="67560"/>
          <a:stretch/>
        </p:blipFill>
        <p:spPr>
          <a:xfrm>
            <a:off x="2116514" y="3086023"/>
            <a:ext cx="1210544" cy="1194940"/>
          </a:xfrm>
          <a:prstGeom prst="rect">
            <a:avLst/>
          </a:prstGeom>
        </p:spPr>
      </p:pic>
      <p:pic>
        <p:nvPicPr>
          <p:cNvPr id="11" name="Picture 10" descr="vector-black-beer-beverage-icons-set-33416017.jp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28" t="45942" b="29831"/>
          <a:stretch/>
        </p:blipFill>
        <p:spPr>
          <a:xfrm>
            <a:off x="2116513" y="4280963"/>
            <a:ext cx="1322822" cy="1309292"/>
          </a:xfrm>
          <a:prstGeom prst="rect">
            <a:avLst/>
          </a:prstGeom>
        </p:spPr>
      </p:pic>
      <p:pic>
        <p:nvPicPr>
          <p:cNvPr id="12" name="Picture 11" descr="vector-black-beer-beverage-icons-set-33416017.jp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21" t="23147" r="49541" b="52809"/>
          <a:stretch/>
        </p:blipFill>
        <p:spPr>
          <a:xfrm>
            <a:off x="2116514" y="5590255"/>
            <a:ext cx="1210544" cy="1242973"/>
          </a:xfrm>
          <a:prstGeom prst="rect">
            <a:avLst/>
          </a:prstGeom>
        </p:spPr>
      </p:pic>
      <p:pic>
        <p:nvPicPr>
          <p:cNvPr id="13" name="Picture 12" descr="164395967.jp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470" r="84471" b="7803"/>
          <a:stretch/>
        </p:blipFill>
        <p:spPr>
          <a:xfrm>
            <a:off x="3783062" y="142563"/>
            <a:ext cx="1111376" cy="16566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75637" y="281427"/>
            <a:ext cx="1617838" cy="161783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228037" y="2788732"/>
            <a:ext cx="1617838" cy="161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87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1598</TotalTime>
  <Words>0</Words>
  <Application>Microsoft Macintosh PowerPoint</Application>
  <PresentationFormat>On-screen Show (4:3)</PresentationFormat>
  <Paragraphs>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Ashutosh Kole</dc:creator>
  <cp:lastModifiedBy>JACKIE TRILLO</cp:lastModifiedBy>
  <cp:revision>29</cp:revision>
  <dcterms:created xsi:type="dcterms:W3CDTF">2015-02-08T19:24:57Z</dcterms:created>
  <dcterms:modified xsi:type="dcterms:W3CDTF">2015-02-19T06:11:23Z</dcterms:modified>
</cp:coreProperties>
</file>

<file path=docProps/thumbnail.jpeg>
</file>